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1"/>
  </p:normalViewPr>
  <p:slideViewPr>
    <p:cSldViewPr snapToGrid="0">
      <p:cViewPr varScale="1">
        <p:scale>
          <a:sx n="104" d="100"/>
          <a:sy n="104" d="100"/>
        </p:scale>
        <p:origin x="3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02.158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191 0 16383,'0'42'0,"-6"-7"0,5-22 0,-12 7 0,12 2 0,-6 7 0,7 0 0,-5-8 0,3 6 0,-4-5 0,6 0 0,0 5 0,0-13 0,0 13 0,0-5 0,0 7 0,-7 8 0,5-6 0,-5 14 0,7-14 0,0 15 0,-7-7 0,5 18 0,-12-7 0,12 17 0,-5-17 0,0 8 0,5-11 0,-12 1 0,12 0 0,-5-1 0,1-8 0,4 7 0,-4-7 0,-1 0 0,6 7 0,-6-15 0,1 6 0,4-8 0,-4 0 0,0-8 0,5 6 0,-5-12 0,6 5 0,-6-7 0,5 0 0,-5 5 0,6-3 0,0 3 0,0 8 0,0-10 0,0 17 0,0-19 0,0 6 0,0-7 0,0 7 0,0-5 0,0 12 0,0-12 0,0 17 0,0-9 0,0 12 0,0-6 0,6 0 0,2-1 0,0 1 0,5 0 0,-6-7 0,1 5 0,4-6 0,-4 8 0,6 0 0,0-7 0,-6-2 0,4-1 0,-5-4 0,26 31 0,-2-14 0,30 17 0,-21-27 0,26-10 0,-33-12 0,14 0 0,-5 0 0,24-23 0,-28 17 0,9-17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03.166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1913 1 16383,'-78'0'0,"-21"0"0,1 0 0,31 0 0,-1 0 0,12 0 0,-1 0 0,-33 0 0,3 0 0,-11 0 0,18 0 0,0 0 0,-19 0 0,44 0 0,1 0 0,-42 0 0,26 0 0,12 0 0,10 0 0,1 0 0,7 0 0,-5 7 0,14-5 0,-7 5 0,1 0 0,6-5 0,-6 11 0,8-11 0,0 4 0,7-6 0,-5 6 0,12-4 0,-5 4 0,7-6 0,6-25 0,1 18 0,6-18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04.53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 1 16383,'0'92'0,"0"7"0,0-34 0,0 5 0,0 12 0,0 6 0,0-21 0,0 3 0,0 1 0,0 5 0,0 0 0,0-1 0,0 23 0,0-1 0,-1 2 0,2-4 0,3-23 0,2-1 0,-1 13 0,2-1 0,3-19 0,0-2 0,-4-1 0,0-2 0,11 35 0,-15-21 0,13-5 0,-13-20 0,5-1 0,-7-7 0,0-3 0,0-15 0,0 5 0,0-13 0,0 6 0,0-7 0,30-44 0,-15 6 0,24-40 0,-22 7 0,6 8 0,-5-7 0,6-1 0,-8 8 0,0-7 0,0 17 0,-1 3 0,-1 8 0,0 0 0,0 7 0,-1 2 0,0 7 0,0 0 0,0 0 0,0 6 0,6 1 0,-5 6 0,12 0 0,-5 0 0,17 0 0,1 0 0,8 0 0,-7 0 0,5 7 0,-14 1 0,15 8 0,-16 5 0,8-5 0,-10 12 0,-5-6 0,4 7 0,-12-8 0,6 15 0,-7-12 0,1 6 0,5 2 0,-5-3 0,5 7 0,-12-8 0,-2-3 0,-6-10 0,0 3 0,0-5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05.90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294 1233 16383,'48'-48'0,"-8"-4"0,-2 20 0,13-17 0,-18 17 0,17-10 0,-20 5 0,-1 6 0,1-6 0,-1 8 0,-7 0 0,-1 0 0,-7 0 0,1 0 0,-1 0 0,1-8 0,-1 6 0,2-15 0,-1 7 0,0 0 0,-6-7 0,5 6 0,-13 1 0,6-7 0,-7 15 0,0-14 0,0 14 0,0-7 0,0 10 0,0-1 0,0 0 0,-5 7 0,-10 1 0,-15 7 0,-9-2 0,-9 0 0,-20 7 0,15 2 0,-16 7 0,12 0 0,7 0 0,1 0 0,11 0 0,1 0 0,6 0 0,-6 7 0,15 0 0,-5 7 0,11 6 0,-11 3 0,11 5 0,-5 1 0,7 0 0,-2 8 0,1 2 0,-1 9 0,7-9 0,-5 7 0,12-7 0,-12 9 0,12-1 0,-5 10 0,7-7 0,0 8 0,0-1 0,0 3 0,0 20 0,0-8 0,0 19 0,0-8 0,8 0 0,10 8 0,-3-36 0,1-1 0,13 26 0,-5-15 0,3-5 0,8-12 0,14 29 0,-11-45 0,0 7 0,-7-17 0,14 1 0,-14-8 0,6 0 0,23-8 0,-24 0 0,32-7 0,-19 0 0,11-16 0,12-13 0,0-17 0,-7-9 0,8-1 0,-32 16 0,-2 2 0,6 1 0,3-12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08.87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440 1 16383,'-70'0'0,"9"0"0,32 6 0,-9 3 0,14 5 0,-11 1 0,13-2 0,-7 2 0,7 5 0,-6-4 0,12 20 0,-5-19 0,13 27 0,-5-20 0,12 13 0,-13 0 0,12-6 0,-5 15 0,7-7 0,0 0 0,0 7 0,0-16 0,0 16 0,0-7 0,0 0 0,0 7 0,0-7 0,0 0 0,7-1 0,1-10 0,6 1 0,7 0 0,-5 0 0,11-7 0,-12-2 0,12-6 0,-5 0 0,7 0 0,-8 0 0,15 1 0,-12-1 0,13-6 0,-9-1 0,10-7 0,-8 0 0,16 0 0,-15 0 0,6-7 0,5-14 0,-9-11 0,9-5 0,-19-1 0,-2 9 0,-6 0 0,0-8 0,-1 6 0,2-15 0,-1 7 0,-6-13 0,5 3 0,-12 5 0,5-2 0,-7 15 0,0-6 0,0 8 0,0 7 0,0-5 0,0 5 0,0 0 0,0 2 0,0 7 0,0-7 0,0 5 0,0-5 0,0 7 0,0-6 0,0 5 0,0-5 0,0 61 0,0-4 0,0 14 0,0 5 0,0 17 0,0 17 0,0-22 0,0 0 0,0 1 0,0-1 0,0 0 0,0 0 0,0 1 0,-8-1 0,6 0 0,-14 1 0,15-1 0,-15 0 0,14 1 0,-13-1 0,5 0 0,-8 22 0,-6 5 0,12-10 0,-10-8 0,6-9 0,-1-16 0,-6 7 0,8-10 0,1-18 0,0 8 0,0-18 0,1-9 0,0-8 0,0-32 0,6 21 0,1-21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10.18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517 50 16383,'-80'0'0,"11"6"0,11 13 0,29-3 0,-36 9 0,41-11 0,-13 1 0,8 6 0,7-6 0,-5 5 0,12-6 0,1 6 0,2 2 0,4 0 0,0-2 0,-4-1 0,11-4 0,-6 12 0,7-5 0,0 15 0,0-6 0,0 14 0,0-5 0,0 17 0,7-7 0,2 7 0,15 0 0,1-6 0,10 15 0,6-14 0,-7-2 0,13-10 0,-16-17 0,14 0 0,-5-8 0,7-6 0,1-2 0,0-7 0,-9-7 0,-1-16 0,2-11 0,-6-15 0,8-10 0,-17-1 0,7 0 0,-13-7 0,3 25 0,-6-13 0,-8 24 0,0-15 0,-8 15 0,0-14 0,0 14 0,0-15 0,0 7 0,-7-1 0,-18-7 0,-12-5 0,-5 14 0,-1-19 0,6 31 0,4-11 0,3 14 0,3 8 0,12 4 0,-5 3 0,7-5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11.25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335 78 16383,'-47'6'0,"-1"16"0,13 31 0,8 0 0,-16 25 0,17-19 0,-10 22 0,8 2 0,1 0 0,17 8 0,2-19 0,8-1 0,0-14 0,0-10 0,0 1 0,0-9 0,0-2 0,0-15 0,13 5 0,3-12 0,13 6 0,0-6 0,8-8 0,2 0 0,9 0 0,-9-5 0,6 5 0,-5-7 0,-1 0 0,-2 0 0,0-14 0,-12-3 0,10-13 0,-11-7 0,-1 6 0,-1-15 0,-6 7 0,0-19 0,-7-13 0,-4 20 0,-2-2 0,-3-35 0,1 38 0,-2-2 0,-7-12 0,-2 4 0,-1-5 0,-5 8 0,-2 5 0,1 21 0,-13-15 0,8 15 0,-2 1 0,-3 3 0,12 12 0,-5-5 0,7 7 0,0 0 0,0 6 0,0-5 0,0 5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12.98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916 1434 16383,'-60'24'0,"-1"0"0,8-2 0,2 0 0,-2 2 0,2 0 0,-35 23 0,33-22 0,0 0 0,-31 20 0,4-9 0,20-3 0,3 0 0,24-10 0,5-1 0,15-9 0,0-6 0,0 4 0,6 2 0,1 1 0,6 5 0,0 1 0,0 2 0,0 7 0,0 28 0,0-21 0,0 40 0,0-34 0,0 48 0,0-34 0,7 34 0,11-30 0,9 9 0,6-9 0,1 6 0,-2-16 0,8 1 0,-7-14 0,4-7 0,0-7 0,-6-2 0,24-12 0,-22-3 0,22-6 0,-15 0 0,9-23 0,12-16 0,-17-6 0,-6-1 0,-1-2 0,0-1 0,-9 3 0,1-2 0,14-23 0,-5-12 0,-14 36 0,-2 0 0,-2 0 0,-2 0 0,1 0 0,-1 0 0,2 0 0,-2 0 0,11-48 0,-11 49 0,0-2 0,-7-5 0,-1 0 0,4 5 0,-1-1 0,2-26 0,-2 1 0,7-19 0,-6 25 0,-1 3 0,5-8 0,-8 21 0,-1 1 0,1-15 0,-2 17 0,1-3 0,-3 2 0,0 1 0,5-31 0,-2 6 0,2-8 0,-2-17 0,1 0 0,-3 25 0,0 0 0,3-28 0,-3 15 0,-7 48 0,0 5 0,5 21 0,-3 80 0,4 0 0,-6-4 0,0 4 0,0-7 0,0-2 0,0-3 0,0 0 0,0 5 0,0 1 0,-4 0 0,-1 0 0,-1 6 0,0 1 0,0-5 0,0-1 0,-3 0 0,0-1 0,3-7 0,2-2 0,-7 42 0,3-11 0,8 8 0,0-19 0,0-16 0,0 0 0,0 21 0,0-28 0,0 2 0,0 0 0,0-2 0,0 28 0,0 13 0,8-29 0,5-1 0,13 16 0,2-12 0,8-3 0,3-25 0,4-7 0,8 0 0,2-6 0,-1-8 0,2-4 0,4-2 0,1-3 0,-1-5 0,2-2 0,8 2 0,1-2 0,10-7 0,-5 0 0,12 4 0,-14-12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15.214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0 0 16383,'0'69'0,"0"24"0,0 5 0,0-23 0,0 0 0,0-23 0,0 2 0,0 13 0,0 7 0,0-9 0,0 26 0,0-2 0,0 0 0,0-3 0,0-32 0,0-2 0,0 22 0,0 4 0,0-28 0,0-1 0,0-12 0,0-8 0,0-8 0,0-1 0,0-7 0,0 6 0,0-76 0,0 31 0,0-67 0,0 36 0,0-3 0,0 0 0,0-7 0,0 8 0,8-11 0,-6 1 0,13 9 0,-14-7 0,13 17 0,-4-17 0,-1 16 0,6-6 0,-7 9 0,1 0 0,5 9 0,-6 2 0,6 8 0,7 0 0,1 0 0,46-17 0,-11 11 0,33-7 0,-21 17 0,12 7 0,-30 9 0,1 1 0,26-3 0,10 4 0,-49 7 0,-2 0 0,-15 0 0,-2 0 0,0 0 0,-5 0 0,5 5 0,10 60 0,-10-13 0,-3-3 0,-1 3 0,2 29 0,0-9 0,-1 8 0,-4-4 0,-2-1 0,0-4 0,-2 7 0,-3-7 0,-6-37 0,-7 29 0,-1-25 0,0-2 0,2-11 0,0-12 0,4 0 0,-3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16.635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168 1028 16383,'95'0'0,"-11"0"0,-4 0 0,-11 0 0,11 0 0,-7 0 0,18 0 0,-8 0 0,0 0 0,8 0 0,-44 0 0,27-8 0,-30-9 0,9-16 0,4-11 0,-24 4 0,7-7 0,-17 16 0,-1-7 0,-8 9 0,1-8 0,-6 6 0,-2-6 0,-7-10 0,0 5 0,0-15 0,0-1 0,-7 8 0,-9-7 0,-8 17 0,-27-18 0,24 31 0,-29-22 0,14 25 0,-29-11 0,9 15 0,-16-4 0,18 14 0,-9 0 0,-24-7 0,27 15 0,-14-7 0,11 9 0,25 0 0,-23 0 0,36 0 0,-24 8 0,29-1 0,-30 26 0,38-9 0,-21 24 0,22-9 0,-13 8 0,12 11 0,-14 1 0,13 11 0,-6-1 0,7 0 0,1 1 0,-1-1 0,1-9 0,8 28 0,2-23 0,6-14 0,2-1 0,-1 4 0,0 22 0,0-25 0,0 18 0,14-9 0,5 7 0,24-5 0,-9-10 0,18 8 0,-13-27 0,23 27 0,9-21 0,-14 5 0,19-18 0,-25-10 0,9 0 0,7-6 0,-17-3 0,27-6 0,7-2 0,11 1 0,-14-4 0,-5 1 0,-29 1 0,-26-5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18.781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0 381 16383,'0'54'0,"7"-5"0,0-21 0,9 10 0,-2-8 0,2 16 0,-2-15 0,2 14 0,-2-14 0,1 6 0,0-8 0,-1 0 0,0 0 0,1-1 0,-1 1 0,0-7 0,0 5 0,-1-5 0,-5-1 0,5 6 0,-5-5 0,8 25 0,7 4 0,4 19 0,7-11 0,0 8 0,-1-7 0,-6 9 0,-3-9 0,-8-11 0,-1-19 0,-1-3 0,-1-13 0,0 6 0,-5-7 0,-3 0 0,13-43 0,-13 5 0,19-30 0,-23 9 0,12 15 0,-11-15 0,4 7 0,1-9 0,-5 9 0,12-7 0,-5 7 0,0-1 0,5-5 0,-5 5 0,8-28 0,-1 15 0,11-36 0,-1 27 0,-3 11 0,2-2 0,22-33 0,-17 32 0,-2 1 0,11-20 0,13-8 0,-22 10 0,24-7 0,-17 7 0,6 11 0,-13 8 0,-7 18 0,-3 1 0,-7 26 0,0 1 0,1 33 0,-6-7 0,6 31 0,-13-20 0,14 14 0,-14-14 0,13 15 0,-5-7 0,0 9 0,5-1 0,-6-8 0,1 7 0,4-7 0,-4 1 0,6 5 0,0-6 0,-6 1 0,5 5 0,-6-14 0,15 27 0,-7-24 0,6 25 0,-14-36 0,6 21 0,-6-20 0,1 13 0,4 0 0,-11-6 0,11 6 0,-11-8 0,11 13 0,-12-17 0,6 14 0,-7-11 0,0 2 0,0-2 0,5-9 0,-3-6 0,3 0 0,8-58 0,-10 16 0,16-50 0,-18 10 0,15-4 0,-14-10 0,15-9 0,-8 20 0,10-19 0,-2-3 0,-5 45 0,0 1 0,-2-28 0,5 18 0,-4 30 0,-8-6 0,14 18 0,-10-3 0,12 19 0,-5 0 0,5 0 0,5 0 0,-8 0 0,20 0 0,-20 0 0,8 0 0,-11 0 0,11 0 0,6-48 0,-8 36 0,-2-37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27.340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1286 49 16383,'-63'0'0,"7"0"0,19 0 0,-3 0 0,1 0 0,2 0 0,-1-7 0,7 6 0,-6-13 0,0 12 0,6-4 0,-35-2 0,21 6 0,-23-7 0,-13 9 0,-8 0 0,0 0 0,-1 0 0,30 0 0,0 0 0,3 7 0,17 8 0,3 8 0,15 6 0,1-1 0,13 1 0,1 0 0,7 8 0,0 2 0,0 9 0,0 0 0,0-1 0,0 1 0,0 9 0,0-7 0,7 7 0,2-9 0,14 0 0,3 9 0,-1-7 0,6 7 0,-7-18 0,7 7 0,0-7 0,9 11 0,-7-11 0,7 9 0,-9-9 0,-1 0 0,9 0 0,-8-16 0,6 5 0,-8-12 0,-1 5 0,1-7 0,0 0 0,0 1 0,-1-1 0,10-6 0,-8-2 0,8 1 0,-10 1 0,1 6 0,0 0 0,0 7 0,-7 1 0,-1 7 0,-7 0 0,1 8 0,0 2 0,2 19 0,-1-8 0,-7 17 0,-2-8 0,-7 11 0,0-1 0,0 0 0,0 0 0,0 1 0,0-1 0,-8-19 0,-4-1 0,-11 16 0,-15 7 0,11-46 0,-13-19 0,15-1 0,-17-6 0,20 0 0,-18 0 0,15 0 0,-10 0 0,8 0 0,12-6 0,-5 5 0,7-11 0,-7 11 0,5-5 0,-5 6 0,7 0 0,-6 0 0,5 0 0,-5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28.569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 0 16383,'0'52'0,"0"-12"0,0-13 0,0 3 0,0 1 0,0 25 0,0-5 0,0 9 0,0 6 0,0-16 0,0 8 0,7-11 0,2 11 0,7-8 0,1 7 0,-1-9 0,-1-1 0,1 1 0,1 9 0,-1-7 0,0 7 0,0-9 0,0 0 0,0-1 0,0 1 0,0-1 0,7 1 0,-6 0 0,5-9 0,1 6 0,-6-14 0,11 6 0,-12-8 0,11-6 0,-5-3 0,7-12 0,0-1 0,0-7 0,0 0 0,-8 0 0,6 0 0,-12 0 0,5-6 0,0-30 0,-4 9 0,5-23 0,-6 13 0,0-3 0,1 1 0,-1-7 0,1 7 0,-8 12 0,-1 6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29.329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0 1 16383,'0'0'0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30.881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793 1 16383,'-68'0'0,"13"0"0,18 0 0,-1 0 0,7 0 0,-6 0 0,8 0 0,0 0 0,0 0 0,0 0 0,1 0 0,-1 0 0,7 0 0,-5 0 0,5 0 0,-7 6 0,7-4 0,-5 10 0,12-4 0,-12 6 0,5 0 0,-7 0 0,7 0 0,2-1 0,7 7 0,-1 2 0,0 0 0,0 5 0,6-6 0,2 8 0,6 8 0,0-6 0,0 15 0,0-16 0,0 16 0,0-7 0,0 0 0,0-1 0,6-10 0,3 10 0,5-8 0,1 8 0,0-10 0,-1 1 0,0-7 0,0 5 0,6-5 0,2 0 0,0-2 0,5 1 0,-5 0 0,0 8 0,14 1 0,-11 8 0,6-6 0,-2 5 0,-6 0 0,8 2 0,-1 1 0,2 5 0,-2-6 0,-5 9 0,4-9 0,-11 27 0,3-30 0,3 52 0,-7-44 0,-1 35 0,-9-29 0,-7-1 0,0-4 0,0-6 0,0 1 0,0 10 0,-6-18 0,-9 9 0,-7-12 0,-7-7 0,0-1 0,0 0 0,-13 1 0,17 7 0,-16-7 0,26-2 0,-12-6 0,12-1 0,-5 1 0,7-1 0,0-6 0,0 4 0,-6-9 0,5 4 0,-5-6 0,11-37 0,3 28 0,5-28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32.037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 0 16383,'0'0'0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10T19:25:32.717"/>
    </inkml:context>
    <inkml:brush xml:id="br0">
      <inkml:brushProperty name="width" value="0.3" units="cm"/>
      <inkml:brushProperty name="height" value="0.6" units="cm"/>
      <inkml:brushProperty name="color" value="#00FF00"/>
      <inkml:brushProperty name="tip" value="rectangle"/>
      <inkml:brushProperty name="rasterOp" value="maskPen"/>
    </inkml:brush>
  </inkml:definitions>
  <inkml:trace contextRef="#ctx0" brushRef="#br0">1 0 16383,'0'0'0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E47D1-263C-BD4B-9C7F-783260FD405F}" type="datetimeFigureOut">
              <a:rPr lang="en-US" smtClean="0"/>
              <a:t>3/10/23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6CA0E-E368-164C-969A-B8510EC6D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8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⚠️ Note That Scratch Is Not Compatible With </a:t>
            </a:r>
            <a:r>
              <a:rPr lang="en-US" dirty="0" err="1"/>
              <a:t>TurboWarp</a:t>
            </a:r>
            <a:r>
              <a:rPr lang="en-US" dirty="0"/>
              <a:t> Extensions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E6CA0E-E368-164C-969A-B8510EC6D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430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973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3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473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31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673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37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95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186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66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01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970E8-D8CD-FF49-956E-1F6F4C781F44}" type="datetimeFigureOut">
              <a:rPr lang="en-US" smtClean="0"/>
              <a:t>3/10/23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8051E-8A01-1549-9372-1BE1B0216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62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file:///Users/macbook/Desktop/Webite%202.0.pd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hyperlink" Target="file:////Users/macbook/Library/Group%20Containers/group.com.apple.notes/Accounts/LocalAccount/Media/F993BB17-E093-476D-A71D-CEB6DB5B57BB/Getting%20Started%20With%20Scratch!.pdf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customXml" Target="../ink/ink5.xml"/><Relationship Id="rId18" Type="http://schemas.openxmlformats.org/officeDocument/2006/relationships/image" Target="../media/image16.png"/><Relationship Id="rId26" Type="http://schemas.openxmlformats.org/officeDocument/2006/relationships/image" Target="../media/image20.png"/><Relationship Id="rId3" Type="http://schemas.openxmlformats.org/officeDocument/2006/relationships/image" Target="../media/image8.gif"/><Relationship Id="rId21" Type="http://schemas.openxmlformats.org/officeDocument/2006/relationships/customXml" Target="../ink/ink9.xml"/><Relationship Id="rId34" Type="http://schemas.openxmlformats.org/officeDocument/2006/relationships/image" Target="../media/image24.png"/><Relationship Id="rId7" Type="http://schemas.openxmlformats.org/officeDocument/2006/relationships/customXml" Target="../ink/ink2.xml"/><Relationship Id="rId12" Type="http://schemas.openxmlformats.org/officeDocument/2006/relationships/image" Target="../media/image13.png"/><Relationship Id="rId17" Type="http://schemas.openxmlformats.org/officeDocument/2006/relationships/customXml" Target="../ink/ink7.xml"/><Relationship Id="rId25" Type="http://schemas.openxmlformats.org/officeDocument/2006/relationships/customXml" Target="../ink/ink11.xml"/><Relationship Id="rId33" Type="http://schemas.openxmlformats.org/officeDocument/2006/relationships/customXml" Target="../ink/ink15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7.png"/><Relationship Id="rId29" Type="http://schemas.openxmlformats.org/officeDocument/2006/relationships/customXml" Target="../ink/ink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customXml" Target="../ink/ink4.xml"/><Relationship Id="rId24" Type="http://schemas.openxmlformats.org/officeDocument/2006/relationships/image" Target="../media/image19.png"/><Relationship Id="rId32" Type="http://schemas.openxmlformats.org/officeDocument/2006/relationships/image" Target="../media/image23.png"/><Relationship Id="rId5" Type="http://schemas.openxmlformats.org/officeDocument/2006/relationships/customXml" Target="../ink/ink1.xml"/><Relationship Id="rId15" Type="http://schemas.openxmlformats.org/officeDocument/2006/relationships/customXml" Target="../ink/ink6.xml"/><Relationship Id="rId23" Type="http://schemas.openxmlformats.org/officeDocument/2006/relationships/customXml" Target="../ink/ink10.xml"/><Relationship Id="rId28" Type="http://schemas.openxmlformats.org/officeDocument/2006/relationships/image" Target="../media/image21.png"/><Relationship Id="rId36" Type="http://schemas.openxmlformats.org/officeDocument/2006/relationships/customXml" Target="../ink/ink17.xml"/><Relationship Id="rId10" Type="http://schemas.openxmlformats.org/officeDocument/2006/relationships/image" Target="../media/image12.png"/><Relationship Id="rId19" Type="http://schemas.openxmlformats.org/officeDocument/2006/relationships/customXml" Target="../ink/ink8.xml"/><Relationship Id="rId31" Type="http://schemas.openxmlformats.org/officeDocument/2006/relationships/customXml" Target="../ink/ink14.xml"/><Relationship Id="rId4" Type="http://schemas.openxmlformats.org/officeDocument/2006/relationships/image" Target="../media/image9.png"/><Relationship Id="rId9" Type="http://schemas.openxmlformats.org/officeDocument/2006/relationships/customXml" Target="../ink/ink3.xml"/><Relationship Id="rId14" Type="http://schemas.openxmlformats.org/officeDocument/2006/relationships/image" Target="../media/image14.png"/><Relationship Id="rId22" Type="http://schemas.openxmlformats.org/officeDocument/2006/relationships/image" Target="../media/image18.png"/><Relationship Id="rId27" Type="http://schemas.openxmlformats.org/officeDocument/2006/relationships/customXml" Target="../ink/ink12.xml"/><Relationship Id="rId30" Type="http://schemas.openxmlformats.org/officeDocument/2006/relationships/image" Target="../media/image22.png"/><Relationship Id="rId35" Type="http://schemas.openxmlformats.org/officeDocument/2006/relationships/customXml" Target="../ink/ink16.xml"/><Relationship Id="rId8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0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B6A11-96C6-608B-FA6F-80BB326AD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3163" y="29109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hlinkClick r:id="rId2"/>
              </a:rPr>
              <a:t>Webite</a:t>
            </a:r>
            <a:r>
              <a:rPr lang="en-US" dirty="0">
                <a:hlinkClick r:id="rId2"/>
              </a:rPr>
              <a:t> Is A New Programming Language And Has Addons!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BEFA1A-0748-2BEC-6778-4CE1AD6B8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782" y="2874645"/>
            <a:ext cx="7772400" cy="398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53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5F7559-E2F8-3CC0-DD9A-89B5C2D3B790}"/>
              </a:ext>
            </a:extLst>
          </p:cNvPr>
          <p:cNvSpPr/>
          <p:nvPr/>
        </p:nvSpPr>
        <p:spPr>
          <a:xfrm>
            <a:off x="634796" y="390389"/>
            <a:ext cx="109224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To Go To The Addons, Press The Black</a:t>
            </a:r>
          </a:p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And White 3 Dots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F8860F-F164-F15D-891C-B6D7C0EF7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1727" y="2220266"/>
            <a:ext cx="3948545" cy="463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065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CEF88F-6367-92CA-CB91-E8B690F95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6832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3EF07FA-61F4-4970-4139-AA7446D20C0C}"/>
              </a:ext>
            </a:extLst>
          </p:cNvPr>
          <p:cNvSpPr/>
          <p:nvPr/>
        </p:nvSpPr>
        <p:spPr>
          <a:xfrm>
            <a:off x="2729346" y="182571"/>
            <a:ext cx="72043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It Even Has </a:t>
            </a:r>
            <a:r>
              <a:rPr lang="en-GB" sz="5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Collasping</a:t>
            </a:r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Site Properties</a:t>
            </a:r>
            <a:endParaRPr lang="en-GB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3935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EE8518-24B3-E038-2EA6-5BC5C2BE1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16982" cy="68595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8034C9-5EF5-6D9F-B770-90019DA8F3AE}"/>
              </a:ext>
            </a:extLst>
          </p:cNvPr>
          <p:cNvSpPr txBox="1"/>
          <p:nvPr/>
        </p:nvSpPr>
        <p:spPr>
          <a:xfrm>
            <a:off x="7938655" y="110836"/>
            <a:ext cx="4003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These Are The Addons</a:t>
            </a:r>
          </a:p>
        </p:txBody>
      </p:sp>
    </p:spTree>
    <p:extLst>
      <p:ext uri="{BB962C8B-B14F-4D97-AF65-F5344CB8AC3E}">
        <p14:creationId xmlns:p14="http://schemas.microsoft.com/office/powerpoint/2010/main" val="30443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BDB3442-1F62-55B3-FC6C-269859B5EF15}"/>
              </a:ext>
            </a:extLst>
          </p:cNvPr>
          <p:cNvSpPr/>
          <p:nvPr/>
        </p:nvSpPr>
        <p:spPr>
          <a:xfrm>
            <a:off x="1044558" y="0"/>
            <a:ext cx="952100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If You Just Want 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Get Started In</a:t>
            </a:r>
          </a:p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Scratch 1.4, Use The </a:t>
            </a:r>
            <a:r>
              <a:rPr lang="en-GB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.pdf 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File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F1D65D80-94C6-7C4E-FEE4-AFD0142FA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8761" y="2025124"/>
            <a:ext cx="3372598" cy="483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27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99E66C2-F9DF-068B-EF46-70A9AE2CF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889250" cy="28892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57DCBD-A700-20E5-5247-6364B682DFEA}"/>
              </a:ext>
            </a:extLst>
          </p:cNvPr>
          <p:cNvSpPr txBox="1"/>
          <p:nvPr/>
        </p:nvSpPr>
        <p:spPr>
          <a:xfrm>
            <a:off x="2889250" y="521295"/>
            <a:ext cx="3448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Only Supported Browsers Are Chrome, Safari And Microsoft Edge And Samsung Browser And Kiwi Browser, Firefox Will Fail!</a:t>
            </a:r>
          </a:p>
        </p:txBody>
      </p:sp>
    </p:spTree>
    <p:extLst>
      <p:ext uri="{BB962C8B-B14F-4D97-AF65-F5344CB8AC3E}">
        <p14:creationId xmlns:p14="http://schemas.microsoft.com/office/powerpoint/2010/main" val="4290373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rved Right Arrow 4">
            <a:extLst>
              <a:ext uri="{FF2B5EF4-FFF2-40B4-BE49-F238E27FC236}">
                <a16:creationId xmlns:a16="http://schemas.microsoft.com/office/drawing/2014/main" id="{291D42F3-F956-9B17-52CF-55ECC3DE8B64}"/>
              </a:ext>
            </a:extLst>
          </p:cNvPr>
          <p:cNvSpPr/>
          <p:nvPr/>
        </p:nvSpPr>
        <p:spPr>
          <a:xfrm rot="16200000">
            <a:off x="5926227" y="4050356"/>
            <a:ext cx="1914770" cy="2952205"/>
          </a:xfrm>
          <a:prstGeom prst="curv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B2A93A-B9AA-E5FC-FA0B-087066315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4880" y="3671546"/>
            <a:ext cx="762000" cy="762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F57414-136D-3169-8093-3C65B1E09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0424" y="3147723"/>
            <a:ext cx="1319290" cy="142711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6F3BDA9-5373-7E11-30B2-88A4C6D2152E}"/>
              </a:ext>
            </a:extLst>
          </p:cNvPr>
          <p:cNvSpPr/>
          <p:nvPr/>
        </p:nvSpPr>
        <p:spPr>
          <a:xfrm>
            <a:off x="65495" y="44741"/>
            <a:ext cx="568893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Can Upload Your </a:t>
            </a:r>
            <a:r>
              <a:rPr lang="en-GB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Webite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en-GB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TurboWarp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Project To Scratch</a:t>
            </a:r>
          </a:p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And Share Them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529F727F-FFED-6E76-0A33-334A8B565119}"/>
                  </a:ext>
                </a:extLst>
              </p14:cNvPr>
              <p14:cNvContentPartPr/>
              <p14:nvPr/>
            </p14:nvContentPartPr>
            <p14:xfrm>
              <a:off x="6075154" y="373989"/>
              <a:ext cx="226800" cy="862560"/>
            </p14:xfrm>
          </p:contentPart>
        </mc:Choice>
        <mc:Fallback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529F727F-FFED-6E76-0A33-334A8B56511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21514" y="265989"/>
                <a:ext cx="334440" cy="107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24B91DF-DFB2-7D3F-7A61-68621572D74C}"/>
                  </a:ext>
                </a:extLst>
              </p14:cNvPr>
              <p14:cNvContentPartPr/>
              <p14:nvPr/>
            </p14:nvContentPartPr>
            <p14:xfrm>
              <a:off x="5751660" y="623212"/>
              <a:ext cx="688680" cy="21960"/>
            </p14:xfrm>
          </p:contentPart>
        </mc:Choice>
        <mc:Fallback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24B91DF-DFB2-7D3F-7A61-68621572D74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698020" y="515572"/>
                <a:ext cx="796320" cy="23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527FE28A-D94A-E5AC-F37B-1AD03BA40C94}"/>
                  </a:ext>
                </a:extLst>
              </p14:cNvPr>
              <p14:cNvContentPartPr/>
              <p14:nvPr/>
            </p14:nvContentPartPr>
            <p14:xfrm>
              <a:off x="6765994" y="397389"/>
              <a:ext cx="389160" cy="856800"/>
            </p14:xfrm>
          </p:contentPart>
        </mc:Choice>
        <mc:Fallback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527FE28A-D94A-E5AC-F37B-1AD03BA40C94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711994" y="289749"/>
                <a:ext cx="496800" cy="107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C5A6136A-082C-235A-FE48-FB96DE1A05B0}"/>
                  </a:ext>
                </a:extLst>
              </p14:cNvPr>
              <p14:cNvContentPartPr/>
              <p14:nvPr/>
            </p14:nvContentPartPr>
            <p14:xfrm>
              <a:off x="7398154" y="564429"/>
              <a:ext cx="421200" cy="67752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C5A6136A-082C-235A-FE48-FB96DE1A05B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344154" y="456429"/>
                <a:ext cx="528840" cy="89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B6DE5418-DBD8-153A-03B2-3BA8E9177139}"/>
                  </a:ext>
                </a:extLst>
              </p14:cNvPr>
              <p14:cNvContentPartPr/>
              <p14:nvPr/>
            </p14:nvContentPartPr>
            <p14:xfrm>
              <a:off x="8218954" y="655509"/>
              <a:ext cx="281520" cy="82296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B6DE5418-DBD8-153A-03B2-3BA8E9177139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164954" y="547869"/>
                <a:ext cx="389160" cy="103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9DE33EE7-DA47-B986-B067-30B4448B8039}"/>
                  </a:ext>
                </a:extLst>
              </p14:cNvPr>
              <p14:cNvContentPartPr/>
              <p14:nvPr/>
            </p14:nvContentPartPr>
            <p14:xfrm>
              <a:off x="9058474" y="717429"/>
              <a:ext cx="289440" cy="39312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9DE33EE7-DA47-B986-B067-30B4448B803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004474" y="609429"/>
                <a:ext cx="397080" cy="60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4B43C91F-8AF1-116E-6BC1-86C1EA1F4BFF}"/>
                  </a:ext>
                </a:extLst>
              </p14:cNvPr>
              <p14:cNvContentPartPr/>
              <p14:nvPr/>
            </p14:nvContentPartPr>
            <p14:xfrm>
              <a:off x="9625834" y="714909"/>
              <a:ext cx="225720" cy="42768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4B43C91F-8AF1-116E-6BC1-86C1EA1F4BFF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571834" y="607269"/>
                <a:ext cx="333360" cy="64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013F1C7C-048A-FBF1-01AE-EAD2098672EE}"/>
                  </a:ext>
                </a:extLst>
              </p14:cNvPr>
              <p14:cNvContentPartPr/>
              <p14:nvPr/>
            </p14:nvContentPartPr>
            <p14:xfrm>
              <a:off x="10034794" y="199029"/>
              <a:ext cx="878400" cy="105876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013F1C7C-048A-FBF1-01AE-EAD2098672E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9981154" y="91029"/>
                <a:ext cx="986040" cy="127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A297356B-6C54-BC13-2431-2E65A7E8DD62}"/>
                  </a:ext>
                </a:extLst>
              </p14:cNvPr>
              <p14:cNvContentPartPr/>
              <p14:nvPr/>
            </p14:nvContentPartPr>
            <p14:xfrm>
              <a:off x="6135274" y="1690149"/>
              <a:ext cx="418680" cy="56664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A297356B-6C54-BC13-2431-2E65A7E8DD62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6081274" y="1582149"/>
                <a:ext cx="526320" cy="78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0833C940-AE0B-5FD6-4D1B-8BC600AB0A3D}"/>
                  </a:ext>
                </a:extLst>
              </p14:cNvPr>
              <p14:cNvContentPartPr/>
              <p14:nvPr/>
            </p14:nvContentPartPr>
            <p14:xfrm>
              <a:off x="6749074" y="1743429"/>
              <a:ext cx="516600" cy="643680"/>
            </p14:xfrm>
          </p:contentPart>
        </mc:Choice>
        <mc:Fallback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0833C940-AE0B-5FD6-4D1B-8BC600AB0A3D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6695074" y="1635429"/>
                <a:ext cx="624240" cy="85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BD819DF3-8907-D942-0A6D-D35456B1008D}"/>
                  </a:ext>
                </a:extLst>
              </p14:cNvPr>
              <p14:cNvContentPartPr/>
              <p14:nvPr/>
            </p14:nvContentPartPr>
            <p14:xfrm>
              <a:off x="7709554" y="1698668"/>
              <a:ext cx="767520" cy="61380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BD819DF3-8907-D942-0A6D-D35456B1008D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7655554" y="1590668"/>
                <a:ext cx="875160" cy="82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57E748B7-424A-B98E-474B-7D59C5672F26}"/>
                  </a:ext>
                </a:extLst>
              </p14:cNvPr>
              <p14:cNvContentPartPr/>
              <p14:nvPr/>
            </p14:nvContentPartPr>
            <p14:xfrm>
              <a:off x="8780914" y="1797069"/>
              <a:ext cx="462960" cy="912240"/>
            </p14:xfrm>
          </p:contentPart>
        </mc:Choice>
        <mc:Fallback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57E748B7-424A-B98E-474B-7D59C5672F26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8726914" y="1689069"/>
                <a:ext cx="570600" cy="112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FD4EA152-BEEF-DFFD-7AEE-EE4B9837A29C}"/>
                  </a:ext>
                </a:extLst>
              </p14:cNvPr>
              <p14:cNvContentPartPr/>
              <p14:nvPr/>
            </p14:nvContentPartPr>
            <p14:xfrm>
              <a:off x="10174474" y="1857549"/>
              <a:ext cx="277200" cy="580680"/>
            </p14:xfrm>
          </p:contentPart>
        </mc:Choice>
        <mc:Fallback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FD4EA152-BEEF-DFFD-7AEE-EE4B9837A29C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10120834" y="1749549"/>
                <a:ext cx="384840" cy="79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8142439B-5E4C-13BC-3748-94A46542EC6B}"/>
                  </a:ext>
                </a:extLst>
              </p14:cNvPr>
              <p14:cNvContentPartPr/>
              <p14:nvPr/>
            </p14:nvContentPartPr>
            <p14:xfrm>
              <a:off x="10172674" y="1538589"/>
              <a:ext cx="360" cy="360"/>
            </p14:xfrm>
          </p:contentPart>
        </mc:Choice>
        <mc:Fallback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8142439B-5E4C-13BC-3748-94A46542EC6B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0118674" y="1430949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3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9B725CD9-A9DC-7474-85FB-96A23EE26A44}"/>
                  </a:ext>
                </a:extLst>
              </p14:cNvPr>
              <p14:cNvContentPartPr/>
              <p14:nvPr/>
            </p14:nvContentPartPr>
            <p14:xfrm>
              <a:off x="10815634" y="1696989"/>
              <a:ext cx="285840" cy="816840"/>
            </p14:xfrm>
          </p:contentPart>
        </mc:Choice>
        <mc:Fallback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9B725CD9-A9DC-7474-85FB-96A23EE26A44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10761994" y="1589349"/>
                <a:ext cx="393480" cy="103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406C64D3-955D-328B-EF01-28276C9DBEE8}"/>
                  </a:ext>
                </a:extLst>
              </p14:cNvPr>
              <p14:cNvContentPartPr/>
              <p14:nvPr/>
            </p14:nvContentPartPr>
            <p14:xfrm>
              <a:off x="11548594" y="1745229"/>
              <a:ext cx="360" cy="360"/>
            </p14:xfrm>
          </p:contentPart>
        </mc:Choice>
        <mc:Fallback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406C64D3-955D-328B-EF01-28276C9DBEE8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1494954" y="1637229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6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12DCE426-1682-1A4C-0320-FBAB0FAF8075}"/>
                  </a:ext>
                </a:extLst>
              </p14:cNvPr>
              <p14:cNvContentPartPr/>
              <p14:nvPr/>
            </p14:nvContentPartPr>
            <p14:xfrm>
              <a:off x="11527354" y="2312108"/>
              <a:ext cx="360" cy="360"/>
            </p14:xfrm>
          </p:contentPart>
        </mc:Choice>
        <mc:Fallback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12DCE426-1682-1A4C-0320-FBAB0FAF8075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1473714" y="2204108"/>
                <a:ext cx="108000" cy="216000"/>
              </a:xfrm>
              <a:prstGeom prst="rect">
                <a:avLst/>
              </a:prstGeom>
            </p:spPr>
          </p:pic>
        </mc:Fallback>
      </mc:AlternateContent>
      <p:sp>
        <p:nvSpPr>
          <p:cNvPr id="54" name="TextBox 53">
            <a:extLst>
              <a:ext uri="{FF2B5EF4-FFF2-40B4-BE49-F238E27FC236}">
                <a16:creationId xmlns:a16="http://schemas.microsoft.com/office/drawing/2014/main" id="{949DE76E-F05D-3778-5008-D0A1CB0AB36E}"/>
              </a:ext>
            </a:extLst>
          </p:cNvPr>
          <p:cNvSpPr txBox="1"/>
          <p:nvPr/>
        </p:nvSpPr>
        <p:spPr>
          <a:xfrm>
            <a:off x="8990074" y="2748216"/>
            <a:ext cx="236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Webite</a:t>
            </a:r>
            <a:r>
              <a:rPr lang="en-US" dirty="0"/>
              <a:t> Is Compatible With All </a:t>
            </a:r>
            <a:r>
              <a:rPr lang="en-US" dirty="0" err="1"/>
              <a:t>TurboWarp</a:t>
            </a:r>
            <a:r>
              <a:rPr lang="en-US" dirty="0"/>
              <a:t> Extensions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A43FBBF-C12A-DB0F-6A91-72DA621CDB10}"/>
              </a:ext>
            </a:extLst>
          </p:cNvPr>
          <p:cNvSpPr/>
          <p:nvPr/>
        </p:nvSpPr>
        <p:spPr>
          <a:xfrm>
            <a:off x="7404374" y="3760110"/>
            <a:ext cx="489435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Webite</a:t>
            </a:r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Is </a:t>
            </a:r>
            <a:r>
              <a:rPr lang="en-GB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Awsome</a:t>
            </a:r>
            <a:endParaRPr lang="en-GB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06597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E67F105-9E38-A6FB-3C4B-97E8889FC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94708" y="5491965"/>
            <a:ext cx="3233602" cy="145829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1239ED1D-2D2E-2C6A-C563-35C3DFB762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663293"/>
            <a:ext cx="1194707" cy="11947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4A85F9-9BEC-40F1-3B23-E8B65D8563D5}"/>
              </a:ext>
            </a:extLst>
          </p:cNvPr>
          <p:cNvSpPr txBox="1"/>
          <p:nvPr/>
        </p:nvSpPr>
        <p:spPr>
          <a:xfrm>
            <a:off x="0" y="0"/>
            <a:ext cx="7511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Connect Us To Other Devices, Use Scratch Link, The Scratch App/</a:t>
            </a:r>
            <a:r>
              <a:rPr lang="en-US" dirty="0" err="1"/>
              <a:t>TurboWarp</a:t>
            </a:r>
            <a:r>
              <a:rPr lang="en-US" dirty="0"/>
              <a:t> App (Press Install App) Or Press </a:t>
            </a:r>
          </a:p>
          <a:p>
            <a:r>
              <a:rPr lang="en-US" dirty="0"/>
              <a:t>The Button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FB5494-A196-221F-7F85-8D66AE6E1F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168260"/>
            <a:ext cx="2055919" cy="222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920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150981-E66C-F045-73AD-5168129F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713" y="2530205"/>
            <a:ext cx="1524000" cy="431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6D127E-4911-5C82-E85A-EA1145065B0E}"/>
              </a:ext>
            </a:extLst>
          </p:cNvPr>
          <p:cNvSpPr txBox="1"/>
          <p:nvPr/>
        </p:nvSpPr>
        <p:spPr>
          <a:xfrm>
            <a:off x="0" y="0"/>
            <a:ext cx="2664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Preview: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257E68-8F95-E526-1A86-5563DCF82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6117" y="2959831"/>
            <a:ext cx="1683193" cy="37621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3F29EA-D37D-6AB1-C23F-1124A10861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9713" y="2530205"/>
            <a:ext cx="393700" cy="431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3CDA7F-9D80-08FD-988F-B4B44029FA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0658" y="2887986"/>
            <a:ext cx="5111931" cy="3833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8E5AF01-4F13-200B-179B-B82A469AAE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1749" y="589161"/>
            <a:ext cx="2183674" cy="194104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B8E714C-2B78-BFB5-7FBC-F38A10A380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3413" y="2530206"/>
            <a:ext cx="4799176" cy="42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674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733947-46CA-F17C-8150-1D93887022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402183" y="0"/>
            <a:ext cx="2429691" cy="330392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B4DAF6D-32E1-250E-3B97-804808D3098D}"/>
              </a:ext>
            </a:extLst>
          </p:cNvPr>
          <p:cNvSpPr/>
          <p:nvPr/>
        </p:nvSpPr>
        <p:spPr>
          <a:xfrm>
            <a:off x="-233795" y="629083"/>
            <a:ext cx="430940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Could Get A Script Like This: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673733-F39B-6938-89D7-F2E357266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ghtScreen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02183" y="3765498"/>
            <a:ext cx="2168435" cy="29486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C034AA-EFB5-82D5-4C69-53E8FC1476B4}"/>
              </a:ext>
            </a:extLst>
          </p:cNvPr>
          <p:cNvSpPr txBox="1"/>
          <p:nvPr/>
        </p:nvSpPr>
        <p:spPr>
          <a:xfrm>
            <a:off x="653143" y="3579223"/>
            <a:ext cx="305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Will Look Like This On 8-Bit</a:t>
            </a:r>
          </a:p>
        </p:txBody>
      </p:sp>
    </p:spTree>
    <p:extLst>
      <p:ext uri="{BB962C8B-B14F-4D97-AF65-F5344CB8AC3E}">
        <p14:creationId xmlns:p14="http://schemas.microsoft.com/office/powerpoint/2010/main" val="2602638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2C55436-808B-9641-D50F-744117FFA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28436" y="2946400"/>
            <a:ext cx="3063684" cy="34801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9560C1B-BA4C-5D6C-97A9-0AC4A3B04441}"/>
              </a:ext>
            </a:extLst>
          </p:cNvPr>
          <p:cNvSpPr/>
          <p:nvPr/>
        </p:nvSpPr>
        <p:spPr>
          <a:xfrm>
            <a:off x="2419531" y="1521595"/>
            <a:ext cx="50545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These Are</a:t>
            </a:r>
          </a:p>
          <a:p>
            <a:pPr algn="ctr"/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Scratch Variables</a:t>
            </a:r>
            <a:endParaRPr lang="en-GB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402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>
              <p:cTn id="2" repeatCount="indefinite" restart="whenNotActive" fill="hold" evtFilter="cancelBubble" nodeType="interactiveSeq">
                <p:stCondLst>
                  <p:cond delay="indefinite"/>
                  <p:cond evt="onBegin" delay="0">
                    <p:tn val="1"/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33333E-6 L -0.0875 0.53496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2673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875 0.53496 L -0.10651 1.0132 " pathEditMode="relative" rAng="0" ptsTypes="AA">
                                      <p:cBhvr>
                                        <p:cTn id="11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" y="2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10651 1.0132 L 0.10234 1.0132 " pathEditMode="relative" rAng="0" ptsTypes="AA">
                                      <p:cBhvr>
                                        <p:cTn id="14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10234 1.0132 L 0.24922 1.0132 " pathEditMode="relative" rAng="0" ptsTypes="AA">
                                      <p:cBhvr>
                                        <p:cTn id="17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1.0132 L 0.24922 1.01343 " pathEditMode="relative" rAng="0" ptsTypes="AA">
                                      <p:cBhvr>
                                        <p:cTn id="20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1.0132 L 0.24922 0.8588 " pathEditMode="relative" rAng="0" ptsTypes="AA">
                                      <p:cBhvr>
                                        <p:cTn id="23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0.8588 L 0.24922 0.84051 " pathEditMode="relative" rAng="0" ptsTypes="AA">
                                      <p:cBhvr>
                                        <p:cTn id="26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00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0.84051 L -0.07943 0.87523 " pathEditMode="relative" rAng="0" ptsTypes="AA">
                                      <p:cBhvr>
                                        <p:cTn id="29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32" y="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7943 0.87523 L 0.13242 0.85023 " pathEditMode="relative" rAng="0" ptsTypes="AA">
                                      <p:cBhvr>
                                        <p:cTn id="32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86" y="-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13242 0.85023 L 0.24922 0.16111 " pathEditMode="relative" rAng="0" ptsTypes="AA">
                                      <p:cBhvr>
                                        <p:cTn id="35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-3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5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0.16111 L 0.24922 0.1044 " pathEditMode="relative" rAng="0" ptsTypes="AA">
                                      <p:cBhvr>
                                        <p:cTn id="38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0000"/>
                            </p:stCondLst>
                            <p:childTnLst>
                              <p:par>
                                <p:cTn id="4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0.1044 L 0.15963 0.11505 " pathEditMode="relative" rAng="0" ptsTypes="AA">
                                      <p:cBhvr>
                                        <p:cTn id="41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9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5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15963 0.11505 L 0.24922 -0.67361 " pathEditMode="relative" rAng="0" ptsTypes="AA">
                                      <p:cBhvr>
                                        <p:cTn id="44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-3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-0.67361 L 0.24922 -0.17314 " pathEditMode="relative" rAng="0" ptsTypes="AA">
                                      <p:cBhvr>
                                        <p:cTn id="47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50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-0.17314 L 0.24922 -0.56111 " pathEditMode="relative" rAng="0" ptsTypes="AA">
                                      <p:cBhvr>
                                        <p:cTn id="50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-0.56111 L 0.17864 -0.56689 " pathEditMode="relative" rAng="0" ptsTypes="AA">
                                      <p:cBhvr>
                                        <p:cTn id="53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9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5000"/>
                            </p:stCondLst>
                            <p:childTnLst>
                              <p:par>
                                <p:cTn id="55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17864 -0.56689 L -0.01198 -0.5199 " pathEditMode="relative" rAng="0" ptsTypes="AA">
                                      <p:cBhvr>
                                        <p:cTn id="56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31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00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1198 -0.5199 L -0.03034 -0.18148 " pathEditMode="relative" rAng="0" ptsTypes="AA">
                                      <p:cBhvr>
                                        <p:cTn id="59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4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500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3034 -0.18148 L -0.03425 0.21968 " pathEditMode="relative" rAng="0" ptsTypes="AA">
                                      <p:cBhvr>
                                        <p:cTn id="62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2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60000"/>
                            </p:stCondLst>
                            <p:childTnLst>
                              <p:par>
                                <p:cTn id="64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3425 0.21968 L 0.24922 -1.01319 " pathEditMode="relative" rAng="0" ptsTypes="AA">
                                      <p:cBhvr>
                                        <p:cTn id="65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-6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950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-1.01319 L 0.24922 -1.01296 " pathEditMode="relative" rAng="0" ptsTypes="AA">
                                      <p:cBhvr>
                                        <p:cTn id="68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30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-1.01319 L 0.24922 -1.01296 " pathEditMode="relative" rAng="0" ptsTypes="AA">
                                      <p:cBhvr>
                                        <p:cTn id="71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5000"/>
                            </p:stCondLst>
                            <p:childTnLst>
                              <p:par>
                                <p:cTn id="73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-1.01319 L 0.07395 -1.01319 " pathEditMode="relative" rAng="0" ptsTypes="AA">
                                      <p:cBhvr>
                                        <p:cTn id="74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00"/>
                            </p:stCondLst>
                            <p:childTnLst>
                              <p:par>
                                <p:cTn id="76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395 -1.01319 L -0.0875 -1.01319 " pathEditMode="relative" rAng="0" ptsTypes="AA">
                                      <p:cBhvr>
                                        <p:cTn id="77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35000"/>
                            </p:stCondLst>
                            <p:childTnLst>
                              <p:par>
                                <p:cTn id="79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875 -1.01319 L -0.24922 -1.01319 " pathEditMode="relative" rAng="0" ptsTypes="AA">
                                      <p:cBhvr>
                                        <p:cTn id="80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8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70000"/>
                            </p:stCondLst>
                            <p:childTnLst>
                              <p:par>
                                <p:cTn id="82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4922 -1.01319 L -0.24922 -1.01296 " pathEditMode="relative" rAng="0" ptsTypes="AA">
                                      <p:cBhvr>
                                        <p:cTn id="83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5000"/>
                            </p:stCondLst>
                            <p:childTnLst>
                              <p:par>
                                <p:cTn id="85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4922 -1.01319 L -0.24922 -1.01296 " pathEditMode="relative" rAng="0" ptsTypes="AA">
                                      <p:cBhvr>
                                        <p:cTn id="86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40000"/>
                            </p:stCondLst>
                            <p:childTnLst>
                              <p:par>
                                <p:cTn id="88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4922 -1.01319 L -0.24922 -0.71828 " pathEditMode="relative" rAng="0" ptsTypes="AA">
                                      <p:cBhvr>
                                        <p:cTn id="89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75000"/>
                            </p:stCondLst>
                            <p:childTnLst>
                              <p:par>
                                <p:cTn id="91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4922 -0.71828 L -0.24922 -0.73935 " pathEditMode="relative" rAng="0" ptsTypes="AA">
                                      <p:cBhvr>
                                        <p:cTn id="92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10000"/>
                            </p:stCondLst>
                            <p:childTnLst>
                              <p:par>
                                <p:cTn id="94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4922 -0.73935 L -0.19414 -0.75092 " pathEditMode="relative" rAng="0" ptsTypes="AA">
                                      <p:cBhvr>
                                        <p:cTn id="95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7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45000"/>
                            </p:stCondLst>
                            <p:childTnLst>
                              <p:par>
                                <p:cTn id="97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19414 -0.75092 L 3.54167E-6 -3.33333E-6 " pathEditMode="relative" rAng="0" ptsTypes="AA">
                                      <p:cBhvr>
                                        <p:cTn id="98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1" y="3754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00" dur="30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80000"/>
                            </p:stCondLst>
                            <p:childTnLst>
                              <p:par>
                                <p:cTn id="10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33333E-6 L 3.54167E-6 0.00023 " pathEditMode="relative" rAng="0" ptsTypes="AA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17B3C3-764F-50CE-0BD3-A828B5FFA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443" y="3429000"/>
            <a:ext cx="2681416" cy="25072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6C980A-5CA0-DBEC-0A3C-31283BFEC243}"/>
              </a:ext>
            </a:extLst>
          </p:cNvPr>
          <p:cNvSpPr/>
          <p:nvPr/>
        </p:nvSpPr>
        <p:spPr>
          <a:xfrm>
            <a:off x="1609363" y="0"/>
            <a:ext cx="744729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Unlike The Other 2D Styles, But This Is A 3D One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A09AD0-7CE4-D6E7-CE65-C13826A8A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425" y="3294629"/>
            <a:ext cx="2799149" cy="232769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1C226-DC07-602E-D770-FC74F6F8C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610" y="3565894"/>
            <a:ext cx="2946161" cy="2132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66570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164</Words>
  <Application>Microsoft Macintosh PowerPoint</Application>
  <PresentationFormat>Widescreen</PresentationFormat>
  <Paragraphs>22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Webite Is A New Programming Language And Has Addons!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Webite Is A New Programming Language And Has Addons!</dc:title>
  <dc:creator>Microsoft Office User</dc:creator>
  <cp:lastModifiedBy>Microsoft Office User</cp:lastModifiedBy>
  <cp:revision>1</cp:revision>
  <dcterms:created xsi:type="dcterms:W3CDTF">2023-03-10T18:57:26Z</dcterms:created>
  <dcterms:modified xsi:type="dcterms:W3CDTF">2023-03-10T20:04:29Z</dcterms:modified>
</cp:coreProperties>
</file>