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9"/>
  </p:normalViewPr>
  <p:slideViewPr>
    <p:cSldViewPr snapToGrid="0">
      <p:cViewPr varScale="1">
        <p:scale>
          <a:sx n="98" d="100"/>
          <a:sy n="98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E6048-97F7-8AB2-3AAB-914A82229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938DA2-647A-6725-C1C4-413F1F007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9A7CF-9F16-D2B3-417E-ED81099D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D3F0-EA17-B5B9-B75A-274BAAC7C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B323F-2265-8EAA-5AB4-BD96C4A6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6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8B4A-F680-B88B-5717-478A5665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5C2CB-D919-D6BB-1478-700896BB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D0E06-AEAE-CC79-51D6-079D76C70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69D2C-353C-5752-119C-0072B9C8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810E2-413A-552A-1988-C15952162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2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513B65-0D8B-FF1B-10FF-26BB9C23D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4A3AC3-1142-3BF6-2056-EEAA5AA47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6502C-391B-4F19-D1F3-F42DBD7CD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DB23-3B34-3AC7-C20E-9E4F89C66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6B9A0-73EB-C6D7-19A1-B0B06826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7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96DA-2E7C-D321-6DD4-26EFD884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04AFA-2912-4368-02FD-F863E02AD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5A410-5146-F625-4614-CD6CB0CD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69566-54AC-401A-AA19-779FB7652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9677C-5A52-36DC-AF5A-C315040C1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55222-4B11-F26B-9F45-8406B8F6D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D16CF-3B52-6E41-C5F7-D8DC48243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DC947-B739-8B00-4A8C-0675951B9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51D89-A853-7ACB-BA27-9E9AD236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FC0A7-25E9-08B4-7B0A-5CC4C769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346FF-F7B1-0829-25FD-4E56CA93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8AE31-56AE-3EA3-2606-96B90C5FAB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76DFB6-4E90-2E23-DAEE-BBB1AA45C1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E3CA9-1D29-B15C-9A99-65F9AE63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ADE4-44F5-FFF7-0624-64C078B86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596AE-9F81-70A8-BA93-3671ED17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54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F5E97-504D-498C-D38E-AC09101C3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D9790-A581-C352-A8F5-280340C5F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D597F-885D-24F2-6BA3-57583D50E1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1D06E0-F8D3-5665-80BA-842A66849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2C7E71-46CB-4462-62B5-1BA77EC3A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C401EC-5898-EB3F-BDFB-50B3188F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814F08-CF0F-143D-35E0-4C3DA01E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ED176A-9CF3-5F37-8274-CE9A6ACD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0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1323B-E683-9A52-2FE5-D75DE481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7800DD-55D0-18F8-6E27-E1C75629A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B5695-E105-53F2-9D38-8682B60A2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D3008-C310-0F78-3920-B820C1A88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5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29C92B-D6A3-5986-36E5-C9A1C664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648DC7-4DCA-D0C6-BDE5-ECBA7364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4FBC0-C1F5-849E-EDEE-98696295E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4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04DCF-DE3C-6D21-F71C-C6FF8E5F2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5AA54-4C6D-689D-C9A1-8D723D6E8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B39BF-E3B1-14CB-21CC-308121C06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6B7E0-36D1-98B9-C2B5-DA75FAAC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E0D905-689B-402D-A49B-4C47D971A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DED5F-211F-AC29-ADEC-033652395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8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2944-9EF6-8554-A531-C7B0E67B5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C7822E-4EF1-3799-CEAB-D38FD616DB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4BE88-1455-A030-E1FF-559692BEE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17F77-544A-A241-8CB7-3DD4E226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93CB0-BB64-FEBF-95BE-5F835454A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C248D-5D14-8DE0-E30D-1FE0DBB0A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7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806A31-E449-867E-3F07-275D1D0C2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4A72F-16F5-0428-3CC9-6F4444753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7AE40-59FE-DF46-190C-749249B1C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83338-858F-FB4F-92C4-9EB1B82C4075}" type="datetimeFigureOut">
              <a:rPr lang="en-US" smtClean="0"/>
              <a:t>3/11/23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5468C-476E-C030-8AF7-618FBE1D9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434AE-E889-05FD-699C-60ACC498E1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C6E2C-70DB-8144-99FB-17A9A49DDA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3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E834-AE93-D2CF-265C-3400B0D7F5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Rotate A Sprite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58F78-058C-C153-A548-F00D1461AD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 </a:t>
            </a:r>
            <a:r>
              <a:rPr lang="en-US" dirty="0" err="1"/>
              <a:t>Webite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3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3E961C9-CF92-C722-5192-C946D0C56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215" y="2030912"/>
            <a:ext cx="4905564" cy="44482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DA67ED1-983F-7E2E-2FF3-DF0A9B72A3C5}"/>
              </a:ext>
            </a:extLst>
          </p:cNvPr>
          <p:cNvSpPr/>
          <p:nvPr/>
        </p:nvSpPr>
        <p:spPr>
          <a:xfrm>
            <a:off x="1277726" y="994843"/>
            <a:ext cx="9218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Use The Turn And Repeat Blocks</a:t>
            </a:r>
          </a:p>
        </p:txBody>
      </p:sp>
    </p:spTree>
    <p:extLst>
      <p:ext uri="{BB962C8B-B14F-4D97-AF65-F5344CB8AC3E}">
        <p14:creationId xmlns:p14="http://schemas.microsoft.com/office/powerpoint/2010/main" val="63567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FF8336-FF4B-F509-C8AF-00A89BDDE788}"/>
              </a:ext>
            </a:extLst>
          </p:cNvPr>
          <p:cNvSpPr/>
          <p:nvPr/>
        </p:nvSpPr>
        <p:spPr>
          <a:xfrm>
            <a:off x="1757280" y="0"/>
            <a:ext cx="86774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Use The For Each I In 10 Block</a:t>
            </a:r>
            <a:endParaRPr lang="en-GB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7391DC-65EB-8D75-0648-9790D38B1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530" y="1634237"/>
            <a:ext cx="6415373" cy="481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62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8EDE3-158C-51BC-94D8-3652B8CC5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Reset Direction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19DF8E-FA27-DA1F-770F-1A434431D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81" y="1541417"/>
            <a:ext cx="6699119" cy="235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2E347ED-6DD7-277F-7997-E462C92BF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261" y="2625634"/>
            <a:ext cx="5014344" cy="318262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B7B844D-AACE-49CC-33D1-9958A70CC28A}"/>
              </a:ext>
            </a:extLst>
          </p:cNvPr>
          <p:cNvSpPr/>
          <p:nvPr/>
        </p:nvSpPr>
        <p:spPr>
          <a:xfrm>
            <a:off x="2833446" y="472329"/>
            <a:ext cx="55199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Turn While Moving</a:t>
            </a:r>
          </a:p>
        </p:txBody>
      </p:sp>
    </p:spTree>
    <p:extLst>
      <p:ext uri="{BB962C8B-B14F-4D97-AF65-F5344CB8AC3E}">
        <p14:creationId xmlns:p14="http://schemas.microsoft.com/office/powerpoint/2010/main" val="1230485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</Words>
  <Application>Microsoft Macintosh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How To Rotate A Sprite </vt:lpstr>
      <vt:lpstr>PowerPoint Presentation</vt:lpstr>
      <vt:lpstr>PowerPoint Presentation</vt:lpstr>
      <vt:lpstr>Reset Direction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Rotate A Sprite </dc:title>
  <dc:creator>Microsoft Office User</dc:creator>
  <cp:lastModifiedBy>Microsoft Office User</cp:lastModifiedBy>
  <cp:revision>1</cp:revision>
  <dcterms:created xsi:type="dcterms:W3CDTF">2023-03-11T10:53:34Z</dcterms:created>
  <dcterms:modified xsi:type="dcterms:W3CDTF">2023-03-11T11:04:17Z</dcterms:modified>
</cp:coreProperties>
</file>