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3894"/>
  </p:normalViewPr>
  <p:slideViewPr>
    <p:cSldViewPr snapToGrid="0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B9C12-AB25-E54E-AA15-5CF6FA9DB4E6}" type="datetimeFigureOut">
              <a:rPr lang="en-US" smtClean="0"/>
              <a:t>3/12/23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8253D-BE18-094E-8552-1CF686CEF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5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B28E-F461-C9DC-0529-3C25BFD58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4ED6F-1640-B730-B072-159576B25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9F39-F223-A5BB-84F9-BDADC247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122F9-A14F-B85A-C659-3AD172DD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FAC9A-788F-D9A7-A9E1-B3598904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5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4139-A979-662E-5306-AFD12516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2B51A-B8DB-7A54-2F7F-8908E585D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54AE6-1CF8-4229-55CD-49FB97C4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5A730-2F1B-6D2C-1679-5E8CD861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5C2BA-6856-ABAF-877D-15670AF8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FE5B8-4DE2-54AF-9EEB-CE80B7286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06DF8-D504-8E52-D1B2-493AA1F22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58E77-1EB4-E6DC-4FA5-B447CA8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60F9-1B6F-072E-5788-2537492B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56F8-6A17-9C25-8619-0A5605DD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9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7DA-6D78-CE99-EEF5-7841A7A5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D7DBE-7FD5-115E-5528-03F31BED1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593F5-4D9E-2D72-9F61-324F3DCF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90CD5-F0C5-F796-5213-0A5C0626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D11B-6AC6-2AC8-0485-E08B9BCB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4787-2DEF-0257-FA85-903C25AC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43EA1-2CC3-29F5-B95E-A4B9023FD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68523-E2A6-F769-9F91-278EF120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6C6F0-566A-5D7B-D677-E2C13290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567D2-16E0-8AC7-9CC5-91A67D4E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1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8D85-0A06-F150-6411-953CCE0D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0EF2-98DA-6387-9C7C-11D2214A1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467A7-0F7B-9B21-1A14-D95154FE7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82FF-8900-31B1-CE48-4090C8BB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8D1B-47BB-7726-B320-3366126D1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F8FC6-65E8-EDCA-544F-2F8C00F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E739-EB87-204D-CEB3-787F7973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82D95-FE22-B8A1-3ECC-0A3E95B19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AF0AC-1983-64A3-2A7A-FB2A095DF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728AC-212B-B2AF-FC7E-38135A4E8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4AFE4-929D-7169-474E-D4AD27FBA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67C4A9-2C27-BA4F-31E4-6E69DDB7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47B8D-2BED-30A3-051F-7D1CB117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7DC95-D75B-6FFE-698C-B183D053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4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C86F-C4C1-C38D-DB84-7B076041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27B07-3584-8C7D-5C89-0FC88B5B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51C33-17AC-7CBE-5E0D-E28C680B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BB362-89B8-CB2C-8A2D-F3E4197C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859496-EC41-5477-F201-85505C5C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9F338-E7AB-780E-1586-23DA7EE0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E1C08-44CD-8538-AC07-1921C826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41A0-3397-697D-B56C-40E427AB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B4B8-1393-CFB3-4E59-1EA28D453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69379-18AE-2797-3366-CABBF6A74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7280B-A359-9688-2956-12E75BFD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4C2D1-1A88-4C61-4957-AE7A6541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1EB1A-9AF6-6EC6-CE9C-93B2F4CE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7B47-75FB-95F8-98B0-319A5E98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FEDC4-1B8F-19CC-0E2F-C69D4823F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12659-C66D-2FE8-53F1-22F54213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8B8FE-0487-C3AB-386F-52AF3AAA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5CAB-5B6F-5240-70FD-1BD9CF10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265E6-A656-218F-C88E-1B1364833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8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08307-4F1E-3533-BA8F-D5BB518A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1BBB4-866C-7D27-BA5D-FE6CAF206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0388F-267A-F069-6D67-E0A32D8F2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1371-2480-3B4A-93BB-254AC9764B30}" type="datetimeFigureOut">
              <a:rPr lang="en-US" smtClean="0"/>
              <a:t>3/12/23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E089A-986F-2F8E-4E53-CF6E71B95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BC205-30D2-6548-3508-0276A4D8A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D0352-A81D-FF46-AAD3-EBBA36D19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81B2-F79B-E545-EE14-9E3D90E43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Make A Catching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BFCDD-80E8-FD53-8F69-B4A74D80F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Webite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0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BAC1F4-C590-455C-57A1-59F3277993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225" y="1690688"/>
            <a:ext cx="8674100" cy="5154894"/>
          </a:xfr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2BB3476D-345D-B99A-EA53-E37F877BCC42}"/>
              </a:ext>
            </a:extLst>
          </p:cNvPr>
          <p:cNvSpPr/>
          <p:nvPr/>
        </p:nvSpPr>
        <p:spPr>
          <a:xfrm rot="14211935">
            <a:off x="8086994" y="4495971"/>
            <a:ext cx="236228" cy="139700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80FD38-FA5A-BC8C-4CB8-C9E367500B04}"/>
              </a:ext>
            </a:extLst>
          </p:cNvPr>
          <p:cNvSpPr txBox="1"/>
          <p:nvPr/>
        </p:nvSpPr>
        <p:spPr>
          <a:xfrm>
            <a:off x="2996418" y="450166"/>
            <a:ext cx="1941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A Sprite</a:t>
            </a:r>
          </a:p>
        </p:txBody>
      </p:sp>
    </p:spTree>
    <p:extLst>
      <p:ext uri="{BB962C8B-B14F-4D97-AF65-F5344CB8AC3E}">
        <p14:creationId xmlns:p14="http://schemas.microsoft.com/office/powerpoint/2010/main" val="421553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E93080-166A-F162-B84B-867E7493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123" y="482697"/>
            <a:ext cx="5316806" cy="5502894"/>
          </a:xfrm>
          <a:prstGeom prst="rect">
            <a:avLst/>
          </a:prstGeom>
        </p:spPr>
      </p:pic>
      <p:sp>
        <p:nvSpPr>
          <p:cNvPr id="2" name="Right Arrow 1">
            <a:extLst>
              <a:ext uri="{FF2B5EF4-FFF2-40B4-BE49-F238E27FC236}">
                <a16:creationId xmlns:a16="http://schemas.microsoft.com/office/drawing/2014/main" id="{B2529D61-F5A7-B2A5-520F-4F0D08D57B58}"/>
              </a:ext>
            </a:extLst>
          </p:cNvPr>
          <p:cNvSpPr/>
          <p:nvPr/>
        </p:nvSpPr>
        <p:spPr>
          <a:xfrm rot="14211935">
            <a:off x="7846897" y="3081303"/>
            <a:ext cx="1618065" cy="1057379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FC17AC-3600-10D5-8B84-0D0CDE801792}"/>
              </a:ext>
            </a:extLst>
          </p:cNvPr>
          <p:cNvSpPr/>
          <p:nvPr/>
        </p:nvSpPr>
        <p:spPr>
          <a:xfrm>
            <a:off x="4089816" y="21032"/>
            <a:ext cx="3339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Arrow Keys</a:t>
            </a:r>
          </a:p>
        </p:txBody>
      </p:sp>
    </p:spTree>
    <p:extLst>
      <p:ext uri="{BB962C8B-B14F-4D97-AF65-F5344CB8AC3E}">
        <p14:creationId xmlns:p14="http://schemas.microsoft.com/office/powerpoint/2010/main" val="80907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236E9C-51AA-3EB6-5120-13DFB1A18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350" y="1037912"/>
            <a:ext cx="5162062" cy="53427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CBFD64-0048-CB9B-41EB-3A6D0547BBF2}"/>
              </a:ext>
            </a:extLst>
          </p:cNvPr>
          <p:cNvSpPr/>
          <p:nvPr/>
        </p:nvSpPr>
        <p:spPr>
          <a:xfrm>
            <a:off x="1965350" y="477354"/>
            <a:ext cx="7332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 And Down Movement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8E4DA99B-1003-9E7E-AF44-3D87B9073E1A}"/>
              </a:ext>
            </a:extLst>
          </p:cNvPr>
          <p:cNvSpPr/>
          <p:nvPr/>
        </p:nvSpPr>
        <p:spPr>
          <a:xfrm rot="14211935">
            <a:off x="5891882" y="3180589"/>
            <a:ext cx="1618065" cy="1057379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52D943-B374-293E-31EA-374811733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7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4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decagon 1">
            <a:extLst>
              <a:ext uri="{FF2B5EF4-FFF2-40B4-BE49-F238E27FC236}">
                <a16:creationId xmlns:a16="http://schemas.microsoft.com/office/drawing/2014/main" id="{205EA0CB-C834-97DC-CDC0-62E5BB4DF00A}"/>
              </a:ext>
            </a:extLst>
          </p:cNvPr>
          <p:cNvSpPr/>
          <p:nvPr/>
        </p:nvSpPr>
        <p:spPr>
          <a:xfrm>
            <a:off x="2560320" y="464234"/>
            <a:ext cx="2461846" cy="99880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F1578-B3C3-0670-BD87-EE869560F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053" y="2884100"/>
            <a:ext cx="5164096" cy="2997201"/>
          </a:xfrm>
          <a:prstGeom prst="rect">
            <a:avLst/>
          </a:prstGeom>
        </p:spPr>
      </p:pic>
      <p:sp>
        <p:nvSpPr>
          <p:cNvPr id="3" name="Right Arrow 2">
            <a:extLst>
              <a:ext uri="{FF2B5EF4-FFF2-40B4-BE49-F238E27FC236}">
                <a16:creationId xmlns:a16="http://schemas.microsoft.com/office/drawing/2014/main" id="{635F5A37-5C32-8D3D-0B1F-EE176F24153E}"/>
              </a:ext>
            </a:extLst>
          </p:cNvPr>
          <p:cNvSpPr/>
          <p:nvPr/>
        </p:nvSpPr>
        <p:spPr>
          <a:xfrm rot="14211935">
            <a:off x="5836550" y="3813318"/>
            <a:ext cx="1010213" cy="602832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6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decagon 1">
            <a:extLst>
              <a:ext uri="{FF2B5EF4-FFF2-40B4-BE49-F238E27FC236}">
                <a16:creationId xmlns:a16="http://schemas.microsoft.com/office/drawing/2014/main" id="{CA230FA8-AF49-D00A-9B91-2E596C604BA0}"/>
              </a:ext>
            </a:extLst>
          </p:cNvPr>
          <p:cNvSpPr/>
          <p:nvPr/>
        </p:nvSpPr>
        <p:spPr>
          <a:xfrm>
            <a:off x="7582486" y="540601"/>
            <a:ext cx="2461846" cy="99880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Tell Catcher It Is </a:t>
            </a:r>
            <a:r>
              <a:rPr lang="en-US" dirty="0" err="1"/>
              <a:t>Catched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BB4A05-B951-175C-23EC-67D0AC631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344529" cy="4744360"/>
          </a:xfrm>
          <a:prstGeom prst="rect">
            <a:avLst/>
          </a:prstGeom>
        </p:spPr>
      </p:pic>
      <p:sp>
        <p:nvSpPr>
          <p:cNvPr id="3" name="Right Arrow 2">
            <a:extLst>
              <a:ext uri="{FF2B5EF4-FFF2-40B4-BE49-F238E27FC236}">
                <a16:creationId xmlns:a16="http://schemas.microsoft.com/office/drawing/2014/main" id="{425C79E4-7C23-D40D-FBE2-3AAFB60BA92D}"/>
              </a:ext>
            </a:extLst>
          </p:cNvPr>
          <p:cNvSpPr/>
          <p:nvPr/>
        </p:nvSpPr>
        <p:spPr>
          <a:xfrm rot="14211935">
            <a:off x="3401541" y="995588"/>
            <a:ext cx="624658" cy="365029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45CAAF-8FBF-81CD-C256-F013F65C4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26" y="1989699"/>
            <a:ext cx="9209314" cy="4629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2678B5-6CFE-6C48-341B-181C55D4661B}"/>
              </a:ext>
            </a:extLst>
          </p:cNvPr>
          <p:cNvSpPr txBox="1"/>
          <p:nvPr/>
        </p:nvSpPr>
        <p:spPr>
          <a:xfrm>
            <a:off x="2096086" y="520505"/>
            <a:ext cx="696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Score</a:t>
            </a:r>
          </a:p>
        </p:txBody>
      </p:sp>
    </p:spTree>
    <p:extLst>
      <p:ext uri="{BB962C8B-B14F-4D97-AF65-F5344CB8AC3E}">
        <p14:creationId xmlns:p14="http://schemas.microsoft.com/office/powerpoint/2010/main" val="177815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915C5B-E67B-1099-105C-AE853C8A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8860" cy="6858000"/>
          </a:xfrm>
          <a:prstGeom prst="rect">
            <a:avLst/>
          </a:prstGeom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8CF7B10D-8DEE-55FF-CB25-8F605B1D7333}"/>
              </a:ext>
            </a:extLst>
          </p:cNvPr>
          <p:cNvSpPr/>
          <p:nvPr/>
        </p:nvSpPr>
        <p:spPr>
          <a:xfrm rot="14211935">
            <a:off x="5116185" y="4146281"/>
            <a:ext cx="331076" cy="202218"/>
          </a:xfrm>
          <a:prstGeom prst="rightArrow">
            <a:avLst>
              <a:gd name="adj1" fmla="val 33028"/>
              <a:gd name="adj2" fmla="val 118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5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</Words>
  <Application>Microsoft Macintosh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to Make A Catching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Catching Game</dc:title>
  <dc:creator>Microsoft Office User</dc:creator>
  <cp:lastModifiedBy>Microsoft Office User</cp:lastModifiedBy>
  <cp:revision>2</cp:revision>
  <dcterms:created xsi:type="dcterms:W3CDTF">2023-03-12T10:27:42Z</dcterms:created>
  <dcterms:modified xsi:type="dcterms:W3CDTF">2023-03-12T18:27:53Z</dcterms:modified>
</cp:coreProperties>
</file>