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529"/>
    <p:restoredTop sz="93894"/>
  </p:normalViewPr>
  <p:slideViewPr>
    <p:cSldViewPr snapToGrid="0">
      <p:cViewPr varScale="1">
        <p:scale>
          <a:sx n="97" d="100"/>
          <a:sy n="97" d="100"/>
        </p:scale>
        <p:origin x="624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F6B9C12-AB25-E54E-AA15-5CF6FA9DB4E6}" type="datetimeFigureOut">
              <a:rPr lang="en-US" smtClean="0"/>
              <a:t>3/12/23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068253D-BE18-094E-8552-1CF686CEFE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60539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FCB28E-F461-C9DC-0529-3C25BFD580A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B94ED6F-1640-B730-B072-159576B25FE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FFE9F39-F223-A5BB-84F9-BDADC247A7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81371-2480-3B4A-93BB-254AC9764B30}" type="datetimeFigureOut">
              <a:rPr lang="en-US" smtClean="0"/>
              <a:t>3/12/23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EE122F9-A14F-B85A-C659-3AD172DDDC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2FAC9A-788F-D9A7-A9E1-B3598904C3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4D0352-A81D-FF46-AAD3-EBBA36D199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26575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FB4139-A979-662E-5306-AFD12516C5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072B51A-B8DB-7A54-2F7F-8908E585DF0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8254AE6-1CF8-4229-55CD-49FB97C4CB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81371-2480-3B4A-93BB-254AC9764B30}" type="datetimeFigureOut">
              <a:rPr lang="en-US" smtClean="0"/>
              <a:t>3/12/23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BA5A730-2F1B-6D2C-1679-5E8CD861E7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965C2BA-6856-ABAF-877D-15670AF80A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4D0352-A81D-FF46-AAD3-EBBA36D199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31535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DCFE5B8-4DE2-54AF-9EEB-CE80B7286EE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E906DF8-D504-8E52-D1B2-493AA1F2253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9A58E77-1EB4-E6DC-4FA5-B447CA83B9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81371-2480-3B4A-93BB-254AC9764B30}" type="datetimeFigureOut">
              <a:rPr lang="en-US" smtClean="0"/>
              <a:t>3/12/23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05F60F9-1B6F-072E-5788-2537492B34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8A56F8-6A17-9C25-8619-0A5605DD81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4D0352-A81D-FF46-AAD3-EBBA36D199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26936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1D97DA-6D78-CE99-EEF5-7841A7A55D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8D7DBE-7FD5-115E-5528-03F31BED15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51593F5-4D9E-2D72-9F61-324F3DCFC6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81371-2480-3B4A-93BB-254AC9764B30}" type="datetimeFigureOut">
              <a:rPr lang="en-US" smtClean="0"/>
              <a:t>3/12/23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2E90CD5-F0C5-F796-5213-0A5C062639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3ED11B-6AC6-2AC8-0485-E08B9BCBB8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4D0352-A81D-FF46-AAD3-EBBA36D199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22103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774787-2DEF-0257-FA85-903C25ACDC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8B43EA1-2CC3-29F5-B95E-A4B9023FDAB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7A68523-E2A6-F769-9F91-278EF120FB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81371-2480-3B4A-93BB-254AC9764B30}" type="datetimeFigureOut">
              <a:rPr lang="en-US" smtClean="0"/>
              <a:t>3/12/23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76C6F0-566A-5D7B-D677-E2C13290E8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29567D2-16E0-8AC7-9CC5-91A67D4E7E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4D0352-A81D-FF46-AAD3-EBBA36D199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98152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CF8D85-0A06-F150-6411-953CCE0D40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CF0EF2-98DA-6387-9C7C-11D2214A10B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3D467A7-0F7B-9B21-1A14-D95154FE773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0C982FF-8900-31B1-CE48-4090C8BBA0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81371-2480-3B4A-93BB-254AC9764B30}" type="datetimeFigureOut">
              <a:rPr lang="en-US" smtClean="0"/>
              <a:t>3/12/23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9448D1B-47BB-7726-B320-3366126D10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86F8FC6-65E8-EDCA-544F-2F8C00F7FF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4D0352-A81D-FF46-AAD3-EBBA36D199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80514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D8E739-EB87-204D-CEB3-787F7973E1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C982D95-FE22-B8A1-3ECC-0A3E95B19B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2BAF0AC-1983-64A3-2A7A-FB2A095DFFB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4B728AC-212B-B2AF-FC7E-38135A4E8D1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F74AFE4-929D-7169-474E-D4AD27FBA91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667C4A9-2C27-BA4F-31E4-6E69DDB714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81371-2480-3B4A-93BB-254AC9764B30}" type="datetimeFigureOut">
              <a:rPr lang="en-US" smtClean="0"/>
              <a:t>3/12/23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E647B8D-2BED-30A3-051F-7D1CB11793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BD7DC95-D75B-6FFE-698C-B183D053EB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4D0352-A81D-FF46-AAD3-EBBA36D199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77477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94C86F-C4C1-C38D-DB84-7B0760411C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3B27B07-3584-8C7D-5C89-0FC88B5B01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81371-2480-3B4A-93BB-254AC9764B30}" type="datetimeFigureOut">
              <a:rPr lang="en-US" smtClean="0"/>
              <a:t>3/12/23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3251C33-17AC-7CBE-5E0D-E28C680B6D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38BB362-89B8-CB2C-8A2D-F3E4197C8C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4D0352-A81D-FF46-AAD3-EBBA36D199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08164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A859496-EC41-5477-F201-85505C5CBB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81371-2480-3B4A-93BB-254AC9764B30}" type="datetimeFigureOut">
              <a:rPr lang="en-US" smtClean="0"/>
              <a:t>3/12/23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779F338-E7AB-780E-1586-23DA7EE043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73E1C08-44CD-8538-AC07-1921C826B4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4D0352-A81D-FF46-AAD3-EBBA36D199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33050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0741A0-3397-697D-B56C-40E427AB92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28B4B8-1393-CFB3-4E59-1EA28D453D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3969379-18AE-2797-3366-CABBF6A7474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6C7280B-A359-9688-2956-12E75BFDDA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81371-2480-3B4A-93BB-254AC9764B30}" type="datetimeFigureOut">
              <a:rPr lang="en-US" smtClean="0"/>
              <a:t>3/12/23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E84C2D1-1A88-4C61-4957-AE7A6541C3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271EB1A-9AF6-6EC6-CE9C-93B2F4CE84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4D0352-A81D-FF46-AAD3-EBBA36D199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9242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197B47-75FB-95F8-98B0-319A5E9818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2EFEDC4-1B8F-19CC-0E2F-C69D4823F0B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DA12659-C66D-2FE8-53F1-22F54213B5A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808B8FE-0487-C3AB-386F-52AF3AAA98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81371-2480-3B4A-93BB-254AC9764B30}" type="datetimeFigureOut">
              <a:rPr lang="en-US" smtClean="0"/>
              <a:t>3/12/23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87C5CAB-5B6F-5240-70FD-1BD9CF10E9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0C265E6-A656-218F-C88E-1B1364833B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4D0352-A81D-FF46-AAD3-EBBA36D199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63808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0C08307-4F1E-3533-BA8F-D5BB518A28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A41BBB4-866C-7D27-BA5D-FE6CAF20623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40388F-267A-F069-6D67-E0A32D8F28F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181371-2480-3B4A-93BB-254AC9764B30}" type="datetimeFigureOut">
              <a:rPr lang="en-US" smtClean="0"/>
              <a:t>3/12/23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0E089A-986F-2F8E-4E53-CF6E71B958E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B6BC205-30D2-6548-3508-0276A4D8A3F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4D0352-A81D-FF46-AAD3-EBBA36D199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49857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8E81B2-F79B-E545-EE14-9E3D90E438F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How to Make A Catching Game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A1BFCDD-80E8-FD53-8F69-B4A74D80F2F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In </a:t>
            </a:r>
            <a:r>
              <a:rPr lang="en-US" dirty="0" err="1"/>
              <a:t>Webite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87003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8ABAC1F4-C590-455C-57A1-59F32779930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550225" y="1690688"/>
            <a:ext cx="8674100" cy="5154894"/>
          </a:xfrm>
        </p:spPr>
      </p:pic>
      <p:sp>
        <p:nvSpPr>
          <p:cNvPr id="9" name="Right Arrow 8">
            <a:extLst>
              <a:ext uri="{FF2B5EF4-FFF2-40B4-BE49-F238E27FC236}">
                <a16:creationId xmlns:a16="http://schemas.microsoft.com/office/drawing/2014/main" id="{2BB3476D-345D-B99A-EA53-E37F877BCC42}"/>
              </a:ext>
            </a:extLst>
          </p:cNvPr>
          <p:cNvSpPr/>
          <p:nvPr/>
        </p:nvSpPr>
        <p:spPr>
          <a:xfrm rot="14211935">
            <a:off x="8086994" y="4495971"/>
            <a:ext cx="236228" cy="139700"/>
          </a:xfrm>
          <a:prstGeom prst="rightArrow">
            <a:avLst>
              <a:gd name="adj1" fmla="val 33028"/>
              <a:gd name="adj2" fmla="val 118832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D480FD38-FA5A-BC8C-4CB8-C9E367500B04}"/>
              </a:ext>
            </a:extLst>
          </p:cNvPr>
          <p:cNvSpPr txBox="1"/>
          <p:nvPr/>
        </p:nvSpPr>
        <p:spPr>
          <a:xfrm>
            <a:off x="2996418" y="450166"/>
            <a:ext cx="19413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Add A Sprite</a:t>
            </a:r>
          </a:p>
        </p:txBody>
      </p:sp>
    </p:spTree>
    <p:extLst>
      <p:ext uri="{BB962C8B-B14F-4D97-AF65-F5344CB8AC3E}">
        <p14:creationId xmlns:p14="http://schemas.microsoft.com/office/powerpoint/2010/main" val="42155327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66E93080-166A-F162-B84B-867E7493B87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39123" y="482697"/>
            <a:ext cx="5316806" cy="5502894"/>
          </a:xfrm>
          <a:prstGeom prst="rect">
            <a:avLst/>
          </a:prstGeom>
        </p:spPr>
      </p:pic>
      <p:sp>
        <p:nvSpPr>
          <p:cNvPr id="2" name="Right Arrow 1">
            <a:extLst>
              <a:ext uri="{FF2B5EF4-FFF2-40B4-BE49-F238E27FC236}">
                <a16:creationId xmlns:a16="http://schemas.microsoft.com/office/drawing/2014/main" id="{B2529D61-F5A7-B2A5-520F-4F0D08D57B58}"/>
              </a:ext>
            </a:extLst>
          </p:cNvPr>
          <p:cNvSpPr/>
          <p:nvPr/>
        </p:nvSpPr>
        <p:spPr>
          <a:xfrm rot="14211935">
            <a:off x="7846897" y="3081303"/>
            <a:ext cx="1618065" cy="1057379"/>
          </a:xfrm>
          <a:prstGeom prst="rightArrow">
            <a:avLst>
              <a:gd name="adj1" fmla="val 33028"/>
              <a:gd name="adj2" fmla="val 118832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DFC17AC-3600-10D5-8B84-0D0CDE801792}"/>
              </a:ext>
            </a:extLst>
          </p:cNvPr>
          <p:cNvSpPr/>
          <p:nvPr/>
        </p:nvSpPr>
        <p:spPr>
          <a:xfrm>
            <a:off x="4089816" y="21032"/>
            <a:ext cx="333905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GB" sz="5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Arrow Keys</a:t>
            </a:r>
          </a:p>
        </p:txBody>
      </p:sp>
    </p:spTree>
    <p:extLst>
      <p:ext uri="{BB962C8B-B14F-4D97-AF65-F5344CB8AC3E}">
        <p14:creationId xmlns:p14="http://schemas.microsoft.com/office/powerpoint/2010/main" val="8090729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6A236E9C-51AA-3EB6-5120-13DFB1A18A3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65350" y="1037912"/>
            <a:ext cx="5162062" cy="5342734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B6CBFD64-0048-CB9B-41EB-3A6D0547BBF2}"/>
              </a:ext>
            </a:extLst>
          </p:cNvPr>
          <p:cNvSpPr/>
          <p:nvPr/>
        </p:nvSpPr>
        <p:spPr>
          <a:xfrm>
            <a:off x="1965350" y="477354"/>
            <a:ext cx="733284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GB" sz="5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Up And Down Movement</a:t>
            </a:r>
          </a:p>
        </p:txBody>
      </p:sp>
      <p:sp>
        <p:nvSpPr>
          <p:cNvPr id="5" name="Right Arrow 4">
            <a:extLst>
              <a:ext uri="{FF2B5EF4-FFF2-40B4-BE49-F238E27FC236}">
                <a16:creationId xmlns:a16="http://schemas.microsoft.com/office/drawing/2014/main" id="{8E4DA99B-1003-9E7E-AF44-3D87B9073E1A}"/>
              </a:ext>
            </a:extLst>
          </p:cNvPr>
          <p:cNvSpPr/>
          <p:nvPr/>
        </p:nvSpPr>
        <p:spPr>
          <a:xfrm rot="14211935">
            <a:off x="5891882" y="3180589"/>
            <a:ext cx="1618065" cy="1057379"/>
          </a:xfrm>
          <a:prstGeom prst="rightArrow">
            <a:avLst>
              <a:gd name="adj1" fmla="val 33028"/>
              <a:gd name="adj2" fmla="val 118832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47027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5352D943-B374-293E-31EA-3748117330A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6726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22457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odecagon 1">
            <a:extLst>
              <a:ext uri="{FF2B5EF4-FFF2-40B4-BE49-F238E27FC236}">
                <a16:creationId xmlns:a16="http://schemas.microsoft.com/office/drawing/2014/main" id="{205EA0CB-C834-97DC-CDC0-62E5BB4DF00A}"/>
              </a:ext>
            </a:extLst>
          </p:cNvPr>
          <p:cNvSpPr/>
          <p:nvPr/>
        </p:nvSpPr>
        <p:spPr>
          <a:xfrm>
            <a:off x="2560320" y="464234"/>
            <a:ext cx="2461846" cy="998806"/>
          </a:xfrm>
          <a:prstGeom prst="dodec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Glide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463F1578-B3C3-0670-BD87-EE869560FBA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07053" y="2884100"/>
            <a:ext cx="5164096" cy="2997201"/>
          </a:xfrm>
          <a:prstGeom prst="rect">
            <a:avLst/>
          </a:prstGeom>
        </p:spPr>
      </p:pic>
      <p:sp>
        <p:nvSpPr>
          <p:cNvPr id="3" name="Right Arrow 2">
            <a:extLst>
              <a:ext uri="{FF2B5EF4-FFF2-40B4-BE49-F238E27FC236}">
                <a16:creationId xmlns:a16="http://schemas.microsoft.com/office/drawing/2014/main" id="{635F5A37-5C32-8D3D-0B1F-EE176F24153E}"/>
              </a:ext>
            </a:extLst>
          </p:cNvPr>
          <p:cNvSpPr/>
          <p:nvPr/>
        </p:nvSpPr>
        <p:spPr>
          <a:xfrm rot="14211935">
            <a:off x="5836550" y="3813318"/>
            <a:ext cx="1010213" cy="602832"/>
          </a:xfrm>
          <a:prstGeom prst="rightArrow">
            <a:avLst>
              <a:gd name="adj1" fmla="val 33028"/>
              <a:gd name="adj2" fmla="val 118832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42679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odecagon 1">
            <a:extLst>
              <a:ext uri="{FF2B5EF4-FFF2-40B4-BE49-F238E27FC236}">
                <a16:creationId xmlns:a16="http://schemas.microsoft.com/office/drawing/2014/main" id="{CA230FA8-AF49-D00A-9B91-2E596C604BA0}"/>
              </a:ext>
            </a:extLst>
          </p:cNvPr>
          <p:cNvSpPr/>
          <p:nvPr/>
        </p:nvSpPr>
        <p:spPr>
          <a:xfrm>
            <a:off x="7582486" y="540601"/>
            <a:ext cx="2461846" cy="998806"/>
          </a:xfrm>
          <a:prstGeom prst="dodec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	Tell Catcher It Is </a:t>
            </a:r>
            <a:r>
              <a:rPr lang="en-US" dirty="0" err="1"/>
              <a:t>Catched</a:t>
            </a:r>
            <a:r>
              <a:rPr lang="en-US" dirty="0"/>
              <a:t> 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3CBB4A05-B951-175C-23EC-67D0AC63112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0"/>
            <a:ext cx="6344529" cy="4744360"/>
          </a:xfrm>
          <a:prstGeom prst="rect">
            <a:avLst/>
          </a:prstGeom>
        </p:spPr>
      </p:pic>
      <p:sp>
        <p:nvSpPr>
          <p:cNvPr id="3" name="Right Arrow 2">
            <a:extLst>
              <a:ext uri="{FF2B5EF4-FFF2-40B4-BE49-F238E27FC236}">
                <a16:creationId xmlns:a16="http://schemas.microsoft.com/office/drawing/2014/main" id="{425C79E4-7C23-D40D-FBE2-3AAFB60BA92D}"/>
              </a:ext>
            </a:extLst>
          </p:cNvPr>
          <p:cNvSpPr/>
          <p:nvPr/>
        </p:nvSpPr>
        <p:spPr>
          <a:xfrm rot="14211935">
            <a:off x="3401541" y="995588"/>
            <a:ext cx="624658" cy="365029"/>
          </a:xfrm>
          <a:prstGeom prst="rightArrow">
            <a:avLst>
              <a:gd name="adj1" fmla="val 33028"/>
              <a:gd name="adj2" fmla="val 118832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23603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7745CAAF-8FBF-81CD-C256-F013F65C459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7326" y="1989699"/>
            <a:ext cx="9209314" cy="462915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182678B5-6CFE-6C48-341B-181C55D4661B}"/>
              </a:ext>
            </a:extLst>
          </p:cNvPr>
          <p:cNvSpPr txBox="1"/>
          <p:nvPr/>
        </p:nvSpPr>
        <p:spPr>
          <a:xfrm>
            <a:off x="2096086" y="520505"/>
            <a:ext cx="69635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Create Score</a:t>
            </a:r>
          </a:p>
        </p:txBody>
      </p:sp>
    </p:spTree>
    <p:extLst>
      <p:ext uri="{BB962C8B-B14F-4D97-AF65-F5344CB8AC3E}">
        <p14:creationId xmlns:p14="http://schemas.microsoft.com/office/powerpoint/2010/main" val="177815601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50915C5B-E67B-1099-105C-AE853C8AB3F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1278860" cy="6858000"/>
          </a:xfrm>
          <a:prstGeom prst="rect">
            <a:avLst/>
          </a:prstGeom>
        </p:spPr>
      </p:pic>
      <p:sp>
        <p:nvSpPr>
          <p:cNvPr id="4" name="Right Arrow 3">
            <a:extLst>
              <a:ext uri="{FF2B5EF4-FFF2-40B4-BE49-F238E27FC236}">
                <a16:creationId xmlns:a16="http://schemas.microsoft.com/office/drawing/2014/main" id="{8CF7B10D-8DEE-55FF-CB25-8F605B1D7333}"/>
              </a:ext>
            </a:extLst>
          </p:cNvPr>
          <p:cNvSpPr/>
          <p:nvPr/>
        </p:nvSpPr>
        <p:spPr>
          <a:xfrm rot="14211935">
            <a:off x="5116185" y="4146281"/>
            <a:ext cx="331076" cy="202218"/>
          </a:xfrm>
          <a:prstGeom prst="rightArrow">
            <a:avLst>
              <a:gd name="adj1" fmla="val 33028"/>
              <a:gd name="adj2" fmla="val 118832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4457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147</TotalTime>
  <Words>26</Words>
  <Application>Microsoft Macintosh PowerPoint</Application>
  <PresentationFormat>Widescreen</PresentationFormat>
  <Paragraphs>8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 Theme</vt:lpstr>
      <vt:lpstr>How to Make A Catching Game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How to Make A Catching Game</dc:title>
  <dc:creator>Microsoft Office User</dc:creator>
  <cp:lastModifiedBy>Microsoft Office User</cp:lastModifiedBy>
  <cp:revision>2</cp:revision>
  <dcterms:created xsi:type="dcterms:W3CDTF">2023-03-12T10:27:42Z</dcterms:created>
  <dcterms:modified xsi:type="dcterms:W3CDTF">2023-03-12T18:27:53Z</dcterms:modified>
</cp:coreProperties>
</file>